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7E4F9-1826-48F5-89FA-6DF820E2A961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C35F8-B9C9-4F9E-8E87-5663166CE0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556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C35F8-B9C9-4F9E-8E87-5663166CE0F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474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C35F8-B9C9-4F9E-8E87-5663166CE0F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070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C35F8-B9C9-4F9E-8E87-5663166CE0F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838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739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152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456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43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733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5" name="Picture 4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183785"/>
            <a:ext cx="629412" cy="629412"/>
          </a:xfrm>
          <a:prstGeom prst="rect">
            <a:avLst/>
          </a:prstGeom>
        </p:spPr>
      </p:pic>
      <p:pic>
        <p:nvPicPr>
          <p:cNvPr id="6" name="Picture 5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6171382"/>
            <a:ext cx="914400" cy="541421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6172200"/>
            <a:ext cx="895350" cy="5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251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86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401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65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09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183785"/>
            <a:ext cx="629412" cy="629412"/>
          </a:xfrm>
          <a:prstGeom prst="rect">
            <a:avLst/>
          </a:prstGeom>
        </p:spPr>
      </p:pic>
      <p:pic>
        <p:nvPicPr>
          <p:cNvPr id="6" name="Picture 5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6171382"/>
            <a:ext cx="914400" cy="54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445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03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970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Central</a:t>
            </a:r>
            <a:br>
              <a:rPr lang="en-US" dirty="0" smtClean="0"/>
            </a:br>
            <a:r>
              <a:rPr lang="en-US" dirty="0" smtClean="0"/>
              <a:t>Navigation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 will be filled in later</a:t>
            </a:r>
          </a:p>
          <a:p>
            <a:r>
              <a:rPr lang="en-US" dirty="0" smtClean="0"/>
              <a:t>Not part of ETEC 750B project</a:t>
            </a:r>
          </a:p>
          <a:p>
            <a:r>
              <a:rPr lang="en-US" dirty="0" smtClean="0"/>
              <a:t>Information from this section is assumed as learned</a:t>
            </a:r>
          </a:p>
          <a:p>
            <a:r>
              <a:rPr lang="en-US" dirty="0" smtClean="0"/>
              <a:t>How to locate your course during approval</a:t>
            </a:r>
          </a:p>
          <a:p>
            <a:r>
              <a:rPr lang="en-US" dirty="0" smtClean="0"/>
              <a:t>How to locate your course during review</a:t>
            </a:r>
          </a:p>
          <a:p>
            <a:r>
              <a:rPr lang="en-US" dirty="0" smtClean="0"/>
              <a:t>How to locate approved courses for each academic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This instructional module consist of nine PowerPoint files.</a:t>
            </a:r>
          </a:p>
          <a:p>
            <a:r>
              <a:rPr lang="en-US" dirty="0"/>
              <a:t>The next slide shows a pictorial diagram of where you currently are in the module – the red circle.</a:t>
            </a:r>
          </a:p>
          <a:p>
            <a:r>
              <a:rPr lang="en-US" dirty="0"/>
              <a:t>The home icon below will take you back to the menu for this section.</a:t>
            </a:r>
          </a:p>
          <a:p>
            <a:r>
              <a:rPr lang="en-US" dirty="0"/>
              <a:t>From the menu, you can choose to go back to the main menu to access any other sections in this module.</a:t>
            </a:r>
          </a:p>
          <a:p>
            <a:r>
              <a:rPr lang="en-US" dirty="0"/>
              <a:t>Previous and next arrows allow easy navigation within each section.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197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1" y="0"/>
            <a:ext cx="7987553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50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130</Words>
  <Application>Microsoft Office PowerPoint</Application>
  <PresentationFormat>On-screen Show (4:3)</PresentationFormat>
  <Paragraphs>16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Curriculum Central Navigation</vt:lpstr>
      <vt:lpstr>Where Am I?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Central Basics</dc:title>
  <dc:creator>Melissa</dc:creator>
  <cp:lastModifiedBy>Melissa</cp:lastModifiedBy>
  <cp:revision>4</cp:revision>
  <dcterms:created xsi:type="dcterms:W3CDTF">2012-03-23T08:50:49Z</dcterms:created>
  <dcterms:modified xsi:type="dcterms:W3CDTF">2012-04-01T05:38:16Z</dcterms:modified>
</cp:coreProperties>
</file>